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C95C8-6AFF-4AE5-8053-74F9CDBA39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B0BB72-041F-4AF9-8CD4-9ED0A9C126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Body mass index distribution profiles in urban and rural Gambia taken from a community survey conducted in 1996/97. Redrawn from van der Sande et al.13 with permission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198E7-3F84-41C8-B94D-28EBBC99A2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i2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35, Issue 1, February 2006, Pages 93–99,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https://doi.org/10.1093/ije/dyi272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Body mass index distribution profiles in urban and rural Gambia taken from a community survey conducted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Body mass index distribution profiles in urban and rural Gambia taken from a community survey conducted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2024-04-26T23:55:11Z</dcterms:modified>
</cp:coreProperties>
</file>