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024442-A4B3-4C09-A2BB-6F7B2D15BC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A27A9-7805-49CD-82CB-C8CD8C2C85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A70787-CA03-4D41-BC78-ECE827D387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2024-04-26T01:15:28Z</dcterms:modified>
</cp:coreProperties>
</file>