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6CA2F0-9E35-4320-A8A6-C8426F3402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0CD97-4A4E-42FE-B4F8-1D0A5920BB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Aging promotes the expression of UBC-TDP-43 in glial cells and exacerbates neuronal degeneration. (A) Double immunostaining of the striatum of mice at 3 and 18 months of age showing that more GFAP-positive cells express TDP-43 in 18-month-old mice after injection of AAV9-UBC-TDP-43 for 15 days. The bottom panel shows high-magnification graphs in which TDP-43 is expressed in GFAP-positive astrocytes. Scale bar: 10 μm. (B) Western blotting also revealing the increased levels of TDP-43 and GFAP in the injected striatum of an 18-month-old mouse compared with that in a 3-month-old mouse. Neuronal marker protein, β-tubulin-III, is also decreased. (C) Double immunostaining of the striatum of mice at 3 and 18 months of age showing a decrease in NeuN-positive cells (% of total cells) after UBC-TDP-43 had been injected for 15 days. Scale bar: 10 μm. (D) Quantitative assessment of NeuN-positive cells showing fewer NeuN cells in 18-month-old mice than in 3-month-old mice (n = 600 cells each group). ***P &lt; 0.001 compared with the non-injected control striatum.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C18992-212A-43A0-8BC6-CCD83664FC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2678–2693,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Aging promotes the expression of UBC-TDP-43 in glial cells and exacerbates neuronal degeneration. (A) Double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Aging promotes the expression of UBC-TDP-43 in glial cells and exacerbates neuronal degeneration. (A) Double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2024-04-26T18:51:50Z</dcterms:modified>
</cp:coreProperties>
</file>