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B92085-51D8-448D-B8AD-9E6688CC4E7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987A5D-B4BF-4FE7-B8DB-30981F25E73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Two versions of the somatosensory hermunculus, depicting findings from human female mapping studies and showing alternative localizations for the genitalia. Left depicts the genitalia mapped to the dorsal somatosensory cortex and right depicts the genital representation mapped along the medial wall. Penfield's homunculus (shown with a gray dashed outline) is included to provide context and to demonstrate how much of the female SS remains unmapped. These illustrations are conceptual: the extent and location of each representation are not precise.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CC1D1F-1DDE-4B64-8511-CD06867A48C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0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5, May 2013, Pages 1005–1013, </a:t>
            </a:r>
            <a:r>
              <a:rPr lang="en-US" altLang="en-US" sz="1000">
                <a:solidFill>
                  <a:srgbClr val="333333"/>
                </a:solidFill>
                <a:hlinkClick r:id="rId3"/>
              </a:rPr>
              <a:t>https://doi.org/10.1093/cercor/bhs005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Two versions of the somatosensory hermunculus, depicting findings from human female mapping studies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Two versions of the somatosensory hermunculus, depicting findings from human female mapping studies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2024-09-20T05:06:29Z</dcterms:modified>
</cp:coreProperties>
</file>