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3EA42D-7C50-4C13-A509-436E5FD2C2A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0572C8-3127-46F3-B57B-A991B3A74A9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Histogram with normal curve for standard TMT-B (TMT-Bs in seconds) and TMT-B efficiency (TMT-Be) (n = 59). (The extension of the normal curves beyond the actual highest and lowest TMT-Bs and TMT-Be scores is a graphical artifact inherent in SPSS.)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2015.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A0D81D0-05F0-4691-A7E1-05E89F7F651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 of TMT-B metrics (TMT-Bs score is in seconds) with MMSE and CDR-SB (n = 59). MMSE = Mini Mental State Examination; CDR-SB = Clinical Dementia Rating Scale Sum of Boxes.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2015.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A0D81D0-05F0-4691-A7E1-05E89F7F651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 of TMT-B efficiency (TMT-Be) and prorated TMT-B (TMT-Bpr) with MMSE and CDR-SB for participants with standard TMT-B (TMT-Bs) = 300 s (n = 14). MMSE = Mini Mental State Examination; CDR-SB = Clinical Dementia Rating Scale Sum of Boxes.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2015.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A0D81D0-05F0-4691-A7E1-05E89F7F651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rclin/ac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rclin/ac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rclin/ac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Arch Clin Neuropsychol</a:t>
            </a:r>
            <a:r>
              <a:rPr lang="en-US" altLang="en-US" sz="1000">
                <a:solidFill>
                  <a:srgbClr val="333333"/>
                </a:solidFill>
              </a:rPr>
              <a:t>, Volume 30, Issue 7, November 2015, Pages 643–656,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https://doi.org/10.1093/arclin/acv040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Histogram with normal curve for standard TMT-B (TMT-Bs in seconds) and TMT-B efficiency (TMT-Be) (n = 59).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888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Arch Clin Neuropsychol</a:t>
            </a:r>
            <a:r>
              <a:rPr lang="en-US" altLang="en-US" sz="1000">
                <a:solidFill>
                  <a:srgbClr val="333333"/>
                </a:solidFill>
              </a:rPr>
              <a:t>, Volume 30, Issue 7, November 2015, Pages 643–656,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https://doi.org/10.1093/arclin/acv040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Correlation of TMT-B metrics (TMT-Bs score is in seconds) with MMSE and CDR-SB (n = 59). MMSE = Mini Mental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66900" y="1371600"/>
            <a:ext cx="541017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Arch Clin Neuropsychol</a:t>
            </a:r>
            <a:r>
              <a:rPr lang="en-US" altLang="en-US" sz="1000">
                <a:solidFill>
                  <a:srgbClr val="333333"/>
                </a:solidFill>
              </a:rPr>
              <a:t>, Volume 30, Issue 7, November 2015, Pages 643–656,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https://doi.org/10.1093/arclin/acv040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Correlation of TMT-B efficiency (TMT-Be) and prorated TMT-B (TMT-Bpr) with MMSE and CDR-SB for participants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55800" y="1371600"/>
            <a:ext cx="522577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Fig. 1. Histogram with normal curve for standard TMT-B (TMT-Bs in seconds) and TMT-B efficiency (TMT-Be) (n = 59). ...</vt:lpstr>
      <vt:lpstr>Fig. 2. Correlation of TMT-B metrics (TMT-Bs score is in seconds) with MMSE and CDR-SB (n = 59). MMSE = Mini Mental ...</vt:lpstr>
      <vt:lpstr>Fig. 3. Correlation of TMT-B efficiency (TMT-Be) and prorated TMT-B (TMT-Bpr) with MMSE and CDR-SB for participants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2024-04-26T06:39:28Z</dcterms:modified>
</cp:coreProperties>
</file>