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7BCD48-3F04-4AB4-8D80-8585306489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8A03C3-BB2F-4C39-9261-CB500F9A20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Schedule of data collection. Index BP was defined as the first BP reading after 30 June 2011. Follow-up and data collection period displayed in months.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British Geriatrics Society.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9C8B5-1073-47CB-8E48-E05CB9432D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geing/afw1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Age Ageing</a:t>
            </a:r>
            <a:r>
              <a:rPr lang="en-US" altLang="en-US" sz="1000">
                <a:solidFill>
                  <a:srgbClr val="333333"/>
                </a:solidFill>
              </a:rPr>
              <a:t>, Volume 45, Issue 6, 2 November 2016, Pages 783–788,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https://doi.org/10.1093/ageing/afw120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Schedule of data collection. Index BP was defined as the first BP reading after 30 June 2011. Follow-up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076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Schedule of data collection. Index BP was defined as the first BP reading after 30 June 2011. Follow-up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2024-04-26T23:28:33Z</dcterms:modified>
</cp:coreProperties>
</file>