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8F150-7E6A-426C-9FFD-B9CE9E9470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1B2B36-20FB-44B7-BBB1-89D00E250D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AP width and other waveform parameters remain constant during repetitive firing in corticospinal neurons. (A) A train of 10 APs from a corticospinal neuron held near −80 mV with a 100 pA constant current injection, in response to a 300 pA, 1-s current step. (B) Upper: Individual AP waveforms from the train in A aligned to time of peak membrane potential; the first AP is in black (dashed line) and all subsequent APs in gray. Inset: Rising edge of APs shown with slower time base. Lower: Corresponding dV/dt traces as in upper panel. Inset: dV/dt traces of rising edge of AP. (C) Multiple AP waveform parameters for 10 Hz trains in individual corticospinal neurons. Same group of 23 corticospinal neurons as in Figure 1. (D) Same as (C), but for 20 Hz trains.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B638C-85B1-4C7D-BF7A-FDB66EEBB8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1965–1977, </a:t>
            </a:r>
            <a:r>
              <a:rPr lang="en-US" altLang="en-US" sz="1000">
                <a:solidFill>
                  <a:srgbClr val="333333"/>
                </a:solidFill>
                <a:hlinkClick r:id="rId3"/>
              </a:rPr>
              <a:t>https://doi.org/10.1093/cercor/bhs184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AP width and other waveform parameters remain constant during repetitive firing in corticospinal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AP width and other waveform parameters remain constant during repetitive firing in corticospinal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2024-04-26T15:56:57Z</dcterms:modified>
</cp:coreProperties>
</file>