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B90628-B651-4A44-91E1-2A50FD5FD8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CE824D-0487-47AB-B377-99A4B3222C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the effects on fEPSP and CRs of local or parenteral (s.c.) injections of WIN55,212-2 and AM251. Animals were classically conditioned for 12 days after 2 habituation sessions. (A) Diagrams illustrating the experimental design. WIN doses were 1.5 μg for local and 1.5 mg/kg for s.c. administrations. AM was always administered s.c. (3 mg/kg). Examples of fEPSPs evoked at the CA3–CA1 synapse across conditioning sessions, at the times indicated in (C), and collected from a representative animal from each experimental group. (B, C) fEPSP slopes (B) and percentage of CRs (C) for controls (black triangles and circles) and for WIN- (white triangles and circles) and WIN + AM–injected (gray triangles and circles) groups. Before the eighth session, animals received a local injection of vehicle (2 μL; controls), 1.5 μg of WIN (local, dissolved in 2 μL; WIN group), or 1.5 μg of WIN injected locally plus 3 mg/kg (s.c.) of AM. Before the 11th session, animals were injected (s.c.) with vehicle (control), WIN (1.5 mg/kg), or WIN (1.5 mg/kg) and AM (3 mg/kg). Asterisks indicate significant differences observed between control and WIN + AM groups versus the WIN group for both fEPSP slopes (B, P &lt; 0.005) and the percentage of CRs (C, P &lt; 0.001).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A28C0F-8D42-440F-B4A5-4AB031EF7F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3, March 2012, Pages 550–566,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Comparison of the effects on fEPSP and CRs of local or parenteral (s.c.) injections of WIN55,212-2 and AM251.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Comparison of the effects on fEPSP and CRs of local or parenteral (s.c.) injections of WIN55,212-2 and AM251.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2024-04-26T14:52:27Z</dcterms:modified>
</cp:coreProperties>
</file>