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556CF-A95A-4908-946B-BC9648B31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1FA9A-98B5-44ED-B34C-F7BA0AE531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Demographic, clinical, laboratory, treatment, and outcome findings of 5 major series of patients with brucellar spondylitis.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2CBC2-E593-4DAF-BD64-B34A6F18B4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5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1999, Pages 1440–1449,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https://doi.org/10.1086/313524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Demographic, clinical, laboratory, treatment, and outcome findings of 5 major series of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Demographic, clinical, laboratory, treatment, and outcome findings of 5 major series of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2024-05-01T21:53:35Z</dcterms:modified>
</cp:coreProperties>
</file>