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5B1E86-39C7-423D-9A04-BFDB326673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F76A4F-9456-4FEE-A018-52B7E94CEE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9B5A54-8071-4313-A8EA-B72007581F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2024-04-27T01:08:53Z</dcterms:modified>
</cp:coreProperties>
</file>