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DBFFC-B345-4CAE-B457-D34DA7CDF2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CC984D-FF88-44BA-8912-80E5775B9D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measures of accuracy and and subgroup analyses for the galactomannan assay for diagnosis of invasive aspergillosis, compared with reference standard.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63EB5-BA34-4D51-BA39-6B510B7D3D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Summary measures of accuracy and and subgroup analyses for the galactomannan assay for diagnosis of invasive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Summary measures of accuracy and and subgroup analyses for the galactomannan assay for diagnosis of invasive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2024-04-26T14:15:51Z</dcterms:modified>
</cp:coreProperties>
</file>