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67F26-1DD1-431E-B809-FD8786754B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06D79-68FD-4B66-A3D0-0D70446703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0115C-1703-4147-A66A-24598F6EA8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2024-04-26T21:05:15Z</dcterms:modified>
</cp:coreProperties>
</file>