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BE5D2-8BD5-4D97-B3EB-46606EE4E6C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E84163-C951-4366-A451-29052E6534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Regions modulated by reappraisal in line with the behavioral pattern (i.e., down &lt; look &lt; up, Fig. 2C), returned regions showing a linear increase only for unfair rejected offers. Anterior and posterior subregions of the left insula showed differential patterns, with the posterior part being more affected by the strategy. For display purposes, the brain reported in this figure has been thresholded at P &lt; 0.001 uncorrected (instead of P &lt; 0.05 FWE as reported in the tables).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AD02B-94C9-4E0D-9183-BA0937FB04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399–410, </a:t>
            </a:r>
            <a:r>
              <a:rPr lang="en-US" altLang="en-US" sz="1000">
                <a:solidFill>
                  <a:srgbClr val="333333"/>
                </a:solidFill>
                <a:hlinkClick r:id="rId3"/>
              </a:rPr>
              <a:t>https://doi.org/10.1093/cercor/bhs028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Regions modulated by reappraisal in line with the behavioral pattern (i.e., down &lt; look &lt; up, Fig. 2C),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Regions modulated by reappraisal in line with the behavioral pattern (i.e., down &lt; look &lt; up, Fig. 2C),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2024-04-26T10:13:16Z</dcterms:modified>
</cp:coreProperties>
</file>