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7CC0E4-7F77-43F7-9875-834D50504C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4CBFF8-5616-4F8A-9EA8-3487E85B0F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number of lexical entries produced on BAF, birds, and articles of furniture according to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734ABA-DD88-4B55-B364-2B8C9294E2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number of lexical entries produced on BAF, birds, and articles of furniture according to education.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734ABA-DD88-4B55-B364-2B8C9294E2D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w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w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31, Issue 5, August 2016, Pages 434–445,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https://doi.org/10.1093/arclin/acw034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Mean number of lexical entries produced on BAF, birds, and articles of furniture according to 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27300" y="1371600"/>
            <a:ext cx="40797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31, Issue 5, August 2016, Pages 434–445,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https://doi.org/10.1093/arclin/acw034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Mean number of lexical entries produced on BAF, birds, and articles of furniture according to education.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74900" y="1371600"/>
            <a:ext cx="440266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Mean number of lexical entries produced on BAF, birds, and articles of furniture according to age.
</vt:lpstr>
      <vt:lpstr>Fig. 2. Mean number of lexical entries produced on BAF, birds, and articles of furniture according to education.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2024-04-27T04:08:58Z</dcterms:modified>
</cp:coreProperties>
</file>