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D70454-F35E-4D6C-B021-50DC590D8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5F151-D148-4E3E-9EB5-68A72E681A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tree obtained from the BEST analysis based on combined data from the cytochrome-b gene, exon I of the nuclear interphotoreceptor retinoid-binding protein gene, and intron 2 of the alcohol dehydrogenase 1 gene. Each branch represents 1 of the species listed in the discussion. The major clades (I and II′) are listed as in the text; minor clades (A–F) are labeled relative to Fig. 2 with number of individuals in parentheses. Posterior probabilities &gt;95% are listed above the branches.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EF2CA-A0E2-45FA-9292-375547358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8-MAMM-A-342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91, Issue 2, 16 April 2010, Pages 336–347,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https://doi.org/10.1644/08-MAMM-A-342.1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Phylogenetic tree obtained from the BEST analysis based on combined data from the cytochrome-b gene, exon 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Phylogenetic tree obtained from the BEST analysis based on combined data from the cytochrome-b gene, exon 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2024-04-26T15:48:35Z</dcterms:modified>
</cp:coreProperties>
</file>