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AB7732-281E-42FA-B052-8B55DDC1D91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872398-A6E5-4FC2-B5B7-8B7F33A6E04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1 </a:t>
            </a:r>
            <a:r>
              <a:rPr lang="en-US" altLang="en-US">
                <a:latin typeface="Arial" pitchFamily="34" charset="0"/>
                <a:ea typeface="Arial" pitchFamily="34" charset="0"/>
              </a:rPr>
              <a:t>Mid-exponential phase C. jejuni CI 120 were challenged at pH 4.5. Cells were either unadapted (open symbols) or adapted (solid symbols). Cells were adapted either at pH 5.75 for 5 h (solid squares) or pH 5.5 for 5 h under aerobic conditions (solid triangles). Experiments were undertaken in triplicate. Average values are shown with the standard error of the mean as error bars. Error bars are present but cannot be seen.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2003 Federation of European Microbiological Societies. Published by Elsevier Science B.V.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433CD3-9A31-4FC6-AECF-01ED12FF2D4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2 </a:t>
            </a:r>
            <a:r>
              <a:rPr lang="en-US" altLang="en-US">
                <a:latin typeface="Arial" pitchFamily="34" charset="0"/>
                <a:ea typeface="Arial" pitchFamily="34" charset="0"/>
              </a:rPr>
              <a:t>Early stationary phase cells of C. jejuni CI 120 were challenged at pH 4.5. a: Cells were either unadapted (open squares) or adapted at pH 5.5 for 5 h (solid squares). b: Cells were either unadapted (open squares), adapted with the incorporation of chloramphenicol (open circles) or adapted at pH 5.5 for 5 h under aerobic conditions (solid squares). Experiments were undertaken in triplicate. Average values are shown with the standard error of the mean as error bars. Error bars are present but cannot be seen.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2003 Federation of European Microbiological Societies. Published by Elsevier Science B.V.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433CD3-9A31-4FC6-AECF-01ED12FF2D4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3 </a:t>
            </a:r>
            <a:r>
              <a:rPr lang="en-US" altLang="en-US">
                <a:latin typeface="Arial" pitchFamily="34" charset="0"/>
                <a:ea typeface="Arial" pitchFamily="34" charset="0"/>
              </a:rPr>
              <a:t>Late stationary phase cells of C. jejuni CI 120. Survival of cells challenged at pH 4.5. Cells were either unadapted (open symbols) or adapted at pH 5.5 for 5 h (solid symbols). Cells were adapted either at pH 5.75 for 5 h (solid squares) or pH 5.5 for 5 h under aerobic conditions (solid triangles). Experiments were undertaken in triplicate. Average values are shown with the standard error of the mean as error bars.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2003 Federation of European Microbiological Societies. Published by Elsevier Science B.V.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433CD3-9A31-4FC6-AECF-01ED12FF2D4D}"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4 </a:t>
            </a:r>
            <a:r>
              <a:rPr lang="en-US" altLang="en-US">
                <a:latin typeface="Arial" pitchFamily="34" charset="0"/>
                <a:ea typeface="Arial" pitchFamily="34" charset="0"/>
              </a:rPr>
              <a:t>Aerobic induced cross protection to acid. Survival of cells challenged at pH 4.5. Early stationary phase cells (squares) and late stationary phase cells (triangles) were either unadapted (open symbols) or adapted at pH 7.0 aerobically for 5 h (solid symbols). Experiments were undertaken in triplicate. Average values are shown with the standard error of the mean as error bars. Error bars are present but cannot be seen.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2003 Federation of European Microbiological Societies. Published by Elsevier Science B.V.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433CD3-9A31-4FC6-AECF-01ED12FF2D4D}"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S0378-1097(03)00348-3"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16/S0378-1097(03)00348-3"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16/S0378-1097(03)00348-3"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16/S0378-1097(03)00348-3"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223, Issue 1, June 2003, Pages 89–93, </a:t>
            </a:r>
            <a:r>
              <a:rPr lang="en-US" altLang="en-US" sz="1000">
                <a:solidFill>
                  <a:srgbClr val="333333"/>
                </a:solidFill>
                <a:hlinkClick r:id="rId3"/>
              </a:rPr>
              <a:t>https://doi.org/10.1016/S0378-1097(03)00348-3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1 </a:t>
            </a:r>
            <a:r>
              <a:rPr lang="en-US" altLang="en-US" b="0"/>
              <a:t>Mid-exponential phase C. jejuni CI 120 were challenged at pH 4.5. Cells were either unadapted (open symbols)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41149"/>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223, Issue 1, June 2003, Pages 89–93, </a:t>
            </a:r>
            <a:r>
              <a:rPr lang="en-US" altLang="en-US" sz="1000">
                <a:solidFill>
                  <a:srgbClr val="333333"/>
                </a:solidFill>
                <a:hlinkClick r:id="rId3"/>
              </a:rPr>
              <a:t>https://doi.org/10.1016/S0378-1097(03)00348-3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2 </a:t>
            </a:r>
            <a:r>
              <a:rPr lang="en-US" altLang="en-US" b="0"/>
              <a:t>Early stationary phase cells of C. jejuni CI 120 were challenged at pH 4.5. a: Cells were either unadapted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97200" y="1371600"/>
            <a:ext cx="315887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223, Issue 1, June 2003, Pages 89–93, </a:t>
            </a:r>
            <a:r>
              <a:rPr lang="en-US" altLang="en-US" sz="1000">
                <a:solidFill>
                  <a:srgbClr val="333333"/>
                </a:solidFill>
                <a:hlinkClick r:id="rId3"/>
              </a:rPr>
              <a:t>https://doi.org/10.1016/S0378-1097(03)00348-3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3 </a:t>
            </a:r>
            <a:r>
              <a:rPr lang="en-US" altLang="en-US" b="0"/>
              <a:t>Late stationary phase cells of C. jejuni CI 120. Survival of cells challenged at pH 4.5. Cells were either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20885"/>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223, Issue 1, June 2003, Pages 89–93, </a:t>
            </a:r>
            <a:r>
              <a:rPr lang="en-US" altLang="en-US" sz="1000">
                <a:solidFill>
                  <a:srgbClr val="333333"/>
                </a:solidFill>
                <a:hlinkClick r:id="rId3"/>
              </a:rPr>
              <a:t>https://doi.org/10.1016/S0378-1097(03)00348-3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4 </a:t>
            </a:r>
            <a:r>
              <a:rPr lang="en-US" altLang="en-US" b="0"/>
              <a:t>Aerobic induced cross protection to acid. Survival of cells challenged at pH 4.5. Early stationary phase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6023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1 Mid-exponential phase C. jejuni CI 120 were challenged at pH 4.5. Cells were either unadapted (open symbols) ...</vt:lpstr>
      <vt:lpstr>2 Early stationary phase cells of C. jejuni CI 120 were challenged at pH 4.5. a: Cells were either unadapted ...</vt:lpstr>
      <vt:lpstr>3 Late stationary phase cells of C. jejuni CI 120. Survival of cells challenged at pH 4.5. Cells were either ...</vt:lpstr>
      <vt:lpstr>4 Aerobic induced cross protection to acid. Survival of cells challenged at pH 4.5. Early stationary phase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2024-04-26T14:35:33Z</dcterms:modified>
</cp:coreProperties>
</file>