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796F6-A2E5-46B4-8285-9EED528171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7016E-9FC7-4C82-B2CA-A3256842A8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Two-photon-guided juxtasomal recordings from SST-positive interneurons in vivo. (A) Juxtasomal recording from a Tomato- and SST-positive cell in anesthetized WT (top) and Scn1a−/+ (bottom) mice. (B) Distribution of the average firing rate of recorded cells in WT (left, N = 27 cells from 12 different animals) and Scn1a−/+ (right, N = 21 cells from 11 different animals). The color code indicates cells recorded in different animals. (C) Average (over cells) distribution of the ISI in WT (left) and Scn1a−/+ (right) for the same set of recordings analyzed in B. Bin, 1 ms. The distributions are shown at an expanded time scale in the insets. (D) Distribution of the CVISI in WT (left) and Scn1a−/+ (right). Same color code as in 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442D8-F11A-46E3-83F2-04202A9FDB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1778–1794,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Two-photon-guided juxtasomal recordings from SST-positive interneurons in vivo. (A) Juxtasomal recording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Two-photon-guided juxtasomal recordings from SST-positive interneurons in vivo. (A) Juxtasomal recording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2024-04-26T15:49:32Z</dcterms:modified>
</cp:coreProperties>
</file>