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A1036-9F76-4AB4-A26C-1FCBB4D322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E723A-CE3E-42DF-AE9D-3C50F30E4A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177B0-C757-4C8A-BB68-DEBE55D133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2024-04-27T00:56:31Z</dcterms:modified>
</cp:coreProperties>
</file>