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14715-439A-40F6-A54E-06AC9719B4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BC1A0-A816-4651-A742-8EC5E17FB5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2. Grand-average ERPs displayed between 0 and 400 ms for the nine categories at medial frontal (Fz), temporal-parietal (TP9/TP10), parietal (P7/P8), parietal-occipital (PO9/PO10) and occipital (O1/O2) sites. Note the larger P1 and N170 components for upright and inverted faces compared to all other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DF763-D0D3-4A64-950F-B261DE0D25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132–142,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2. Grand-average ERPs displayed between 0 and 400 ms for the nine categories at medial frontal (Fz),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2. Grand-average ERPs displayed between 0 and 400 ms for the nine categories at medial frontal (Fz),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2024-04-26T22:37:34Z</dcterms:modified>
</cp:coreProperties>
</file>