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3F8EF3-62A9-4A74-A2FC-BB1B49D825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8B0AF-FFE7-49DD-8D21-F6BDD0340B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Glandular function, i.e. Saxon's (A) and Schirmer's (B) test values are depicted at baseline and after treatment with HCQ in α-fodrin antibody-positive patients with objective dryness (Group B, n = 21). There is a significant increase in tear flow (B). Again, the dotted lines indicate the threshold with regard to a residual glandular function, i.e. &gt;1 g for the Saxon's and ≥1 mm for the Schirmer's test,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305FA-C492-4159-808E-9E9009C6E0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p1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48, Issue 7, July 2009, Pages 796–799,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https://doi.org/10.1093/rheumatology/kep104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Glandular function, i.e. Saxon's (A) and Schirmer's (B) test values are depicted at baseline and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Glandular function, i.e. Saxon's (A) and Schirmer's (B) test values are depicted at baseline and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2024-04-26T15:05:16Z</dcterms:modified>
</cp:coreProperties>
</file>