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8BB88B-4BF2-4931-B5D9-AD770F1D2D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55712-CA22-4F65-9B4C-01E0FB0C63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C0FC43-5D8C-4BEE-B418-8B4C5E295F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2024-05-08T18:06:54Z</dcterms:modified>
</cp:coreProperties>
</file>