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A4E02-F933-4D3F-934A-B3C016BDAF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EF390B-DDDF-4D28-993A-C45251F179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C16F50-6734-4E84-862F-B2BC0697BF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2024-09-18T21:06:11Z</dcterms:modified>
</cp:coreProperties>
</file>