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9635AF-E373-4701-8E18-A7D040032C8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1B4116-4402-4DBE-9B2A-215F11AB06D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0CF87D-AEDD-4036-AE8A-5E0D21C88AA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2024-09-20T03:34:31Z</dcterms:modified>
</cp:coreProperties>
</file>