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A6E61D-7D57-46CA-9F25-44E7CB898D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72D4C8-1E27-41C4-B5C9-39810C19BB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Trial Flow Chart. At the selection stage, patients were assigned to either the MSA or PSP strata according to the NNIPPS diagnostic criteria. Following Inclusion, patients within each stratum were randomly allocated to either the riluzole or placebo group on 1:1 ratio and followed-up 3 monthly for 36 months in double-blind fashion. Arrows indicate the time of each assessment.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62E077-022B-4342-A5EB-C091BE923A5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NNIPPS populations in analyses.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62E077-022B-4342-A5EB-C091BE923A5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Kaplan–Meier survival curves of riluzole and placebo groups in PSP and MSA strata.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62E077-022B-4342-A5EB-C091BE923A5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Convergent validity of NNIPPS Diagnostic Criteria with Investigators’ Diagnostic Probability (VAS). At the inclusion visit, following patients’ assignment to strata using the NNIPPS diagnostic criteria, investigators were asked to evaluate the probability of each diagnosis (PSP, MSA), using a 100 mm VAS. All 760 patients are plotted on the graph according to the probability score on each VAS (PSP-vertical axis, MSA-horizontal axis). Solid diamonds represent patients included in the PSP stratum; White circles represent patients included in the MSA stratum. Convergent validity of the NNIPPS inclusion criteria with the investigators’ assessment of diagnostic probability was tested with the point-biserial correlation. MSA, rpb = 0.93 (P &lt; 0.0001), PSP, rpb = 0.95,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62E077-022B-4342-A5EB-C091BE923A5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Syndrome profile of patients in PSP and MSA Strata. At the inclusion visit, and based on the clinical neurological assessments, investigators were asked to describe the syndrome profile of the patients using a systematic (yes/no) questionnaire. Each bar represents the percentage of patients within each stratum positive for a given syndrome. Black bars represent the MSA stratum, grey bars the PSP stratum. The akinetic rigid syndrome was a mandatory inclusion criterion for both strata and therefore is not represented.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62E077-022B-4342-A5EB-C091BE923A5E}"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n29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n29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n29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n29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n291"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 January 2009, Pages 156–171, </a:t>
            </a:r>
            <a:r>
              <a:rPr lang="en-US" altLang="en-US" sz="1000">
                <a:solidFill>
                  <a:srgbClr val="333333"/>
                </a:solidFill>
                <a:hlinkClick r:id="rId3"/>
              </a:rPr>
              <a:t>https://doi.org/10.1093/brain/awn291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Trial Flow Chart. At the selection stage, patients were assigned to either the MSA or PSP strata according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9579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 January 2009, Pages 156–171, </a:t>
            </a:r>
            <a:r>
              <a:rPr lang="en-US" altLang="en-US" sz="1000">
                <a:solidFill>
                  <a:srgbClr val="333333"/>
                </a:solidFill>
                <a:hlinkClick r:id="rId3"/>
              </a:rPr>
              <a:t>https://doi.org/10.1093/brain/awn291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NNIPPS populations in analyses.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5841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 January 2009, Pages 156–171, </a:t>
            </a:r>
            <a:r>
              <a:rPr lang="en-US" altLang="en-US" sz="1000">
                <a:solidFill>
                  <a:srgbClr val="333333"/>
                </a:solidFill>
                <a:hlinkClick r:id="rId3"/>
              </a:rPr>
              <a:t>https://doi.org/10.1093/brain/awn291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Kaplan–Meier survival curves of riluzole and placebo groups in PSP and MSA strata.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8248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 January 2009, Pages 156–171, </a:t>
            </a:r>
            <a:r>
              <a:rPr lang="en-US" altLang="en-US" sz="1000">
                <a:solidFill>
                  <a:srgbClr val="333333"/>
                </a:solidFill>
                <a:hlinkClick r:id="rId3"/>
              </a:rPr>
              <a:t>https://doi.org/10.1093/brain/awn291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Convergent validity of NNIPPS Diagnostic Criteria with Investigators’ Diagnostic Probability (VAS). At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3036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 January 2009, Pages 156–171, </a:t>
            </a:r>
            <a:r>
              <a:rPr lang="en-US" altLang="en-US" sz="1000">
                <a:solidFill>
                  <a:srgbClr val="333333"/>
                </a:solidFill>
                <a:hlinkClick r:id="rId3"/>
              </a:rPr>
              <a:t>https://doi.org/10.1093/brain/awn291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Syndrome profile of patients in PSP and MSA Strata. At the inclusion visit, and based on the clinical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0104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Trial Flow Chart. At the selection stage, patients were assigned to either the MSA or PSP strata according to ...</vt:lpstr>
      <vt:lpstr>Fig. 2 NNIPPS populations in analyses.
</vt:lpstr>
      <vt:lpstr>Fig. 3 Kaplan–Meier survival curves of riluzole and placebo groups in PSP and MSA strata.
</vt:lpstr>
      <vt:lpstr>Fig. 4 Convergent validity of NNIPPS Diagnostic Criteria with Investigators’ Diagnostic Probability (VAS). At the ...</vt:lpstr>
      <vt:lpstr>Fig. 5 Syndrome profile of patients in PSP and MSA Strata. At the inclusion visit, and based on the clinical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2024-04-26T11:54:36Z</dcterms:modified>
</cp:coreProperties>
</file>