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2DC45-1C82-4241-BA71-17E308FF8C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571C0-32D8-4C4F-A97C-5F17CA43BB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Letter detection task. Patients performed an RSVP letter detection task while maintaining central fixation. A fixation point appeared on the screen and subjects initiated a trial by depressing and holding a push button. After the button press, the fixation point disappeared and a series of letters was presented at the same point. Subjects responded by releasing the button when they saw the letter “X.” During the RSVP task, small checkerboard mapping stimuli that were irrelevant to the task were flashed in different visual field locations to map cortical RFs.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039FC3-8BF6-490C-A789-5EB225D073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2293–2302, </a:t>
            </a:r>
            <a:r>
              <a:rPr lang="en-US" altLang="en-US" sz="1000">
                <a:solidFill>
                  <a:srgbClr val="333333"/>
                </a:solidFill>
                <a:hlinkClick r:id="rId3"/>
              </a:rPr>
              <a:t>https://doi.org/10.1093/cercor/bhl138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Letter detection task. Patients performed an RSVP letter detection task while maintaining central fixation.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Letter detection task. Patients performed an RSVP letter detection task while maintaining central fixation.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2024-04-26T06:49:58Z</dcterms:modified>
</cp:coreProperties>
</file>