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53C2DF-C296-42D3-B6A7-629FAF5069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DD0BF6-A8C5-40DA-8188-17E0F0128A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Significant improvements are seen in cumulative PBC-40 score after implementation of the PBC ICP.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0E0EBA-125E-4B8B-A224-D6D4A49B4D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n04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101, Issue 7, July 2008, Pages 535–543,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https://doi.org/10.1093/qjmed/hcn043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Significant improvements are seen in cumulative PBC-40 score after implementation of the PBC ICP.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Significant improvements are seen in cumulative PBC-40 score after implementation of the PBC ICP.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2024-04-26T14:54:41Z</dcterms:modified>
</cp:coreProperties>
</file>