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DDFD5-A317-4026-A58F-D75DF30B50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66F98-C0DB-4611-BA83-63C9F60EB9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Low-frequency ERPs compared with high-frequency ERPs in Experiment 2 at PO2 and topographic distribution of electrodes showing a significant effect at 184 ms after picture presentation (grey area). (b) Noncognate ERPs compared with cognate ERPs in Experiment 1 at PO2 and topographic distribution of electrodes showing a significant effect at 184 ms after picture presentation (grey area).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D3D17-05CD-494A-9555-54BAC6DD2C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912–928,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(a) Low-frequency ERPs compared with high-frequency ERPs in Experiment 2 at PO2 and topographic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(a) Low-frequency ERPs compared with high-frequency ERPs in Experiment 2 at PO2 and topographic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2024-04-26T10:16:52Z</dcterms:modified>
</cp:coreProperties>
</file>