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7C0F7B-1366-4E48-8B30-4D176BBB5FB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C1431F-0C60-4BFE-8036-70656FCA4AE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August 2005 report from the structural genomics information portal showing structural genomics structures with sequence similarity &lt;30% relative to solved structures in the PDB by year. Sequence comparisons are performed using the blastclust application (7).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5CEC33-7116-4EB1-92CB-01560450D7F8}"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Normalized functional coverage of the human genome by sequence (from Ensembl; red), by structures from the PDB (blue), by structural genomics targets (green) and homology models from SUPERFAMILY (yellow). When viewing the figure from the online structural genomics portal, clicking on the appropriate bar of the histogram will produce a list of sequences or structures that define the distribution.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5CEC33-7116-4EB1-92CB-01560450D7F8}"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j1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j120"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suppl_1, 1 January 2006, Pages D302–D305, </a:t>
            </a:r>
            <a:r>
              <a:rPr lang="en-US" altLang="en-US" sz="1000">
                <a:solidFill>
                  <a:srgbClr val="333333"/>
                </a:solidFill>
                <a:hlinkClick r:id="rId3"/>
              </a:rPr>
              <a:t>https://doi.org/10.1093/nar/gkj120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August 2005 report from the structural genomics information portal showing structural genomics structures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50579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34, Issue suppl_1, 1 January 2006, Pages D302–D305, </a:t>
            </a:r>
            <a:r>
              <a:rPr lang="en-US" altLang="en-US" sz="1000">
                <a:solidFill>
                  <a:srgbClr val="333333"/>
                </a:solidFill>
                <a:hlinkClick r:id="rId3"/>
              </a:rPr>
              <a:t>https://doi.org/10.1093/nar/gkj120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Normalized functional coverage of the human genome by sequence (from Ensembl; red), by structures from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93900" y="1371600"/>
            <a:ext cx="515434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August 2005 report from the structural genomics information portal showing structural genomics structures ...</vt:lpstr>
      <vt:lpstr>Figure 2 Normalized functional coverage of the human genome by sequence (from Ensembl; red), by structures from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2024-04-26T05:32:43Z</dcterms:modified>
</cp:coreProperties>
</file>