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5438DE-6443-4A69-91F6-59040CCBEC6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BD0C87F-1C5B-475D-8BEB-A981A8741C8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Population averages of the summation patterns in PRR, A5, LIP, and FEF. (A) The population-averaged post-effector spatial specificity is plotted as a function of pre-effector spatial specificity from each (color-coded) region. (B) The population-averaged post-location effector specificity is plotted as a function of pre-location effector specificity from each region. The abscissas show the magnitude of activity that is related to whether a target is in the preferred or null direction (A), and whether a saccade or reach has been instructed (B). The ordinates in each panel show the magnitude of activity related to spatial or effector information, respectively, when both spatial and effector information have been provided. The horizontal and vertical lines represent ± 1 SEM. Asterisks next to data points indicate significant differences between the two measures of spatial specificity (in panel A) and between the two measures of effector specificity (in panel B), as determined by paired t-test (see text). The tasks whose results are summarized by each plot are illustrated at the bottom.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2015.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649367-7FA9-4CE7-A977-BE5A6EDD6EB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v04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5, May 2016, Pages 2154–2166, </a:t>
            </a:r>
            <a:r>
              <a:rPr lang="en-US" altLang="en-US" sz="1000">
                <a:solidFill>
                  <a:srgbClr val="333333"/>
                </a:solidFill>
                <a:hlinkClick r:id="rId3"/>
              </a:rPr>
              <a:t>https://doi.org/10.1093/cercor/bhv047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Population averages of the summation patterns in PRR, A5, LIP, and FEF. (A) The population-averaged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Population averages of the summation patterns in PRR, A5, LIP, and FEF. (A) The population-averaged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2024-04-27T01:48:45Z</dcterms:modified>
</cp:coreProperties>
</file>