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A893B7-065F-4479-93DB-D7558C742A9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4CE48CA-EDC2-4CD7-8FC3-97FBC9BA33A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52DD15F-4FB8-4004-B703-D96DBD10C54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2024-09-20T02:47:24Z</dcterms:modified>
</cp:coreProperties>
</file>