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0FF36-08EA-480A-A6AB-0FECE8422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65A53-5460-46AB-B33F-FB786DBC1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9BEC6-5413-4A0D-A7C5-899130853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2024-05-07T23:53:29Z</dcterms:modified>
</cp:coreProperties>
</file>