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6EEF6-F7A2-4DA9-A562-7437B800C3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F06696-B093-4635-BE37-5124B8D745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9EE44-172B-4345-A6CB-AB2360C842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2024-09-19T01:26:44Z</dcterms:modified>
</cp:coreProperties>
</file>