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DF3DC-FF01-4E08-BB00-5F3634EA86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49C6B-F96B-4FD2-ADAA-6EB4B99EB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optimal DCM. The final model showed that bilateral occipital face areas (OFA) connected to bilateral fusiform face areas (FFA) with only forward connections (ventral pathway) and to right superior temporal sulcus (STS) also with only forward connections (dorsal pathway), but FFA and STS are not connected (between-pathway). Connections associated with the dorsal pathway showed power coupling modulated by fearful expressions (marked with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BC3CA-210F-46FE-B92B-6FF11F54DD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2409–2420, </a:t>
            </a:r>
            <a:r>
              <a:rPr lang="en-US" altLang="en-US" sz="1000">
                <a:solidFill>
                  <a:srgbClr val="333333"/>
                </a:solidFill>
                <a:hlinkClick r:id="rId3"/>
              </a:rPr>
              <a:t>https://doi.org/10.1093/cercor/bht097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optimal DCM. The final model showed that bilateral occipital face areas (OFA) connected to bilateral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optimal DCM. The final model showed that bilateral occipital face areas (OFA) connected to bilateral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2024-04-26T07:46:57Z</dcterms:modified>
</cp:coreProperties>
</file>