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6270AD-0212-41B0-AEAB-C2C790CF45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FAC810-36C9-4524-82C4-058C0A7A80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8FE167-ABB9-4359-A78A-88A9A3419E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2024-04-26T02:19:52Z</dcterms:modified>
</cp:coreProperties>
</file>