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0D5A6-3C06-41BE-8D21-60DA0EC2FE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B0DAB-B2FA-40D4-B626-D0DB8C4CEC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Axon gallery and layer-specific axonal properties of human temporal cortex neurons. (A) Representation of 20 3D reconstructed axons with apical and basal dendrites of human temporal cortex neurons arranged with respect to somatic depth. First row indicates somatic depth in µm. Last row indicates ID of the same reconstruction in dendrite gallery if present in both. Axons in yellow, apical dendrites in blue, basal dendrites in red. Capitals (T, M) indicate that tissue was obtained from patients with subcortical tumor or meningitis. Neurons that are also present in the dendrite gallery are indicated by cell number (for instance, cell #5 in axon gallery is cell 28 in dendrite gallery). (B) Polar plots of 6 example axonal reconstructions illustrating radial orientation of axons with respect to cell body. Top row indicates ID within axon gallery. (C) Dependence of direction selectivity index of axons with respect of somatic depth. (D) Dependence of total axon length with respect to depth. (E) Dependence of number of axonal branch points with respect to depth. (F) Correlation between total axonal length and number of axonal branch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4EFEA-1F2F-496B-9730-38761CF392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Axon gallery and layer-specific axonal properties of human temporal cortex neurons. (A) Representation of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Axon gallery and layer-specific axonal properties of human temporal cortex neurons. (A) Representation of 20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2024-04-26T11:37:34Z</dcterms:modified>
</cp:coreProperties>
</file>