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1CCFA-E007-4762-8EE6-D453D25F2E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65DC6-B8A9-4534-8F59-C2EC19C6E9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Comparison of the integrated effective potential A(x,x) (solid) and the corresponding zero-momentum Ao(x,x) (dashed) for p=4.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AA322-4BAC-48FB-8527-FCBE1B16FF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023B01, </a:t>
            </a:r>
            <a:r>
              <a:rPr lang="en-US" altLang="en-US" sz="1000">
                <a:solidFill>
                  <a:srgbClr val="333333"/>
                </a:solidFill>
                <a:hlinkClick r:id="rId3"/>
              </a:rPr>
              <a:t>https://doi.org/10.1093/ptep/ptw192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Comparison of the integrated effective potential A(x,x) (solid) and the corresponding zero-momentum Ao(x,x)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Comparison of the integrated effective potential A(x,x) (solid) and the corresponding zero-momentum Ao(x,x)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2024-04-26T21:01:32Z</dcterms:modified>
</cp:coreProperties>
</file>