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056DA5-247C-4BC7-9769-65604A0477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7407FC-0A64-4186-8425-0C1EDA8DF6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840BD7-694E-4A14-A998-3CD02346D4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2024-04-27T01:34:07Z</dcterms:modified>
</cp:coreProperties>
</file>