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1EE78A-2DD1-4556-9B40-63FBB2BEA60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41B883-39C1-403E-8071-19A29A89BCA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1248C6-7B94-45D2-86FC-FE788831530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2024-04-26T09:56:39Z</dcterms:modified>
</cp:coreProperties>
</file>