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7AFB85-44E2-4A1C-9406-B7DD3BE321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1AD28D-C8A6-4A7E-A362-D32A1FF121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Detection of EBNA1 expression by RT–PCR in the same total RNA of NPC samples served in the cDNA microarray analysis  GAPDH served as an internal control for each reaction. All 22 NPC biopsies were positive for EBNA1 expression. M, DL2, 000 DNA marker. T1–T22 represent the 22 NPC tissues.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5B5E7-D71A-4185-B0F7-9F6C3D5D2D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p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41, Issue 5, May 2009, Pages 414–428, </a:t>
            </a:r>
            <a:r>
              <a:rPr lang="en-US" altLang="en-US" sz="1000">
                <a:solidFill>
                  <a:srgbClr val="333333"/>
                </a:solidFill>
                <a:hlinkClick r:id="rId3"/>
              </a:rPr>
              <a:t>https://doi.org/10.1093/abbs/gmp025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Detection of EBNA1 expression by RT–PCR in the same total RNA of NPC samples served in the cDNA microarray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Detection of EBNA1 expression by RT–PCR in the same total RNA of NPC samples served in the cDNA microarray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2024-04-26T11:00:15Z</dcterms:modified>
</cp:coreProperties>
</file>