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E4B85-74E8-4E98-ACDF-DE4ABBBB57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3488F8-3F6A-48A5-8D6D-B94291B0CC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plots of time-to-event data stratified by smoking status. SPT = second primary tumor; Prob = probability; HR = hazard ratio; CI = confidence interval. The y-axis indicates the probability of no event. Dotted black line represents patients on placebo; solid red line represents patients on isotretinoin. The numbers of stratified patients in each arm who were at risk for an SPT, recurrence, or death in years 1, 3, and 5 are presented below the appropriate graphs.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5D5C2-712D-435E-AF4E-67343063FB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3.8.6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8, 18 April 2001, Pages 605–618,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https://doi.org/10.1093/jnci/93.8.605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Kaplan–Meier plots of time-to-event data stratified by smoking status. SPT = second primary tumor; Prob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 Kaplan–Meier plots of time-to-event data stratified by smoking status. SPT = second primary tumor; Prob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2024-04-26T17:20:09Z</dcterms:modified>
</cp:coreProperties>
</file>