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72EBC-A90A-48A5-92AF-FF41705074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26185-C46A-49D5-85E4-F28455237D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contrast showing areas where the control group showed more activation than the autism (top) and autism group exhibited more activation than the control (bottom). The data were collapsed across 3 working memory load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7A48F-E1CF-4167-A1B9-C98D29202C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289–300,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Group contrast showing areas where the control group showed more activation than the autism (top) and autism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Group contrast showing areas where the control group showed more activation than the autism (top) and autism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2024-04-26T21:03:02Z</dcterms:modified>
</cp:coreProperties>
</file>