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1E6823-6C37-44FE-B322-FF6BA81720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17CBC4-DC42-440E-B329-C8CADEF9B8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localization of FEF after coregistration of skull landmarks with brain anatomy using the Brainsight system in a single subject. Coronal, sagittal, and horizontal sections through each site are displayed. The FEF was localized to the junction of the precentral sulcus (PCS) and the superior frontal sulcus (SFS).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E89062-2E1B-4A52-B9EB-4D79A34F34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2618–2624,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 of localization of FEF after coregistration of skull landmarks with brain anatomy using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 of localization of FEF after coregistration of skull landmarks with brain anatomy using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2024-04-26T07:09:16Z</dcterms:modified>
</cp:coreProperties>
</file>