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4A22B-5C94-4EE6-AC64-AA80795D22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C7991-913C-47C1-869A-54C2F5D141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4FB5B5-D748-40C2-92EB-74EFFD5A55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2024-04-27T02:53:36Z</dcterms:modified>
</cp:coreProperties>
</file>