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D4C167-5823-49AA-8F91-4D6C73477D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BE41BF-317E-40AB-AB45-454D7FFAAB0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target detection rates in percent and SE averaged across all subjects for pleasant (gray bars), neutral (white bars), and unpleasant pictures (black bars) for 3 successive windows of 1s each.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AB71F7-FC8B-4359-BC4A-DD2479048F5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8, August 2008, Pages 1892–1899,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Mean target detection rates in percent and SE averaged across all subjects for pleasant (gray bars), neutral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Mean target detection rates in percent and SE averaged across all subjects for pleasant (gray bars), neutral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2024-09-20T02:10:05Z</dcterms:modified>
</cp:coreProperties>
</file>