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1A7D68-01FA-4FA5-B18D-E5B382D90E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2E75C-EFE8-4FCA-8123-68078B6D3F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target detection rates in percent and SE averaged across all subjects for pleasant (gray bars), neutral (white bars), and unpleasant pictures (black bars) for 3 successive windows of 1s each.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45A141-6CBE-437C-8283-69E087B25F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1892–1899,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target detection rates in percent and SE averaged across all subjects for pleasant (gray bars), neutral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Mean target detection rates in percent and SE averaged across all subjects for pleasant (gray bars), neutral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2024-09-19T04:55:54Z</dcterms:modified>
</cp:coreProperties>
</file>