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638F40-C365-428E-9F83-A0356CD569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D1502-6F6E-4275-830F-61A8FC6819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real and absolute sulcal asymmetry measures and callosal size. Examples of correlations between absolute (a, b) and real (c, d) values of sulcal asymmetries (plotted on the x-axes in mm) and callosal regions (plotted on the y-axes in mm2). (a) Relationships between splenium and sulcus triangularis inferior extrema (STI) in left handers (LH). (b) Relationships between anterior midbody and Sylvian fissure inferior extrema of the anterior horizontal ramus (SFI) in females. (c) Relationships between anterior third and Sylvian fissure posterior extrema (SFP) in right handers (RH). (d) Relationships between splenium and post central sulcus anterior extrema (PSA) in males. The solid line marks the significant correlation, the dotted line the non-significant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4FCB8-0F4C-4C0E-A7ED-16BF0FF051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real and absolute sulcal asymmetry measures and callosal size. Examples of correlations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real and absolute sulcal asymmetry measures and callosal size. Examples of correlations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2024-04-27T01:07:34Z</dcterms:modified>
</cp:coreProperties>
</file>