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7F7AC-E153-4FA9-8591-2490239F22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606A2-C708-4A50-8543-F04252A5B7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28C0D-A246-4BD1-9BD9-1B0FCE7AB1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2024-04-26T02:33:36Z</dcterms:modified>
</cp:coreProperties>
</file>