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4FEDB-4021-4B3C-9AA1-F7DD027B0F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BB34C9-C7A9-4D68-AC78-B4816660A4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Photographs of six persons (A–F) with skin lesions of Pyemotes ventricosus dermatitis. Note the central microvesicles, ulcerations or crusts, and many lesions with the pathognomonic comet signs. (D) Lymphangitis‐like dermatitis. (E and F) Lesions resulting from natural infections of two of the investigators. Source: United States Department of Health and Human Services, Centers for Disease Control and Prevention (CDC), Atlanta, Georgia USA; CDC Emerging Infectious Diseases; and Del Giudice and colleagues. 23 Available at: http://www.cdc.gov/Ncidod/eid/vol14no11/.htm. No copyright permission required.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International Society of Travel Medicine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3F943-4E31-49CB-8590-D1B1B5A4B1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708-8305.2009.0035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Travel Med</a:t>
            </a:r>
            <a:r>
              <a:rPr lang="en-US" altLang="en-US" sz="1000">
                <a:solidFill>
                  <a:srgbClr val="333333"/>
                </a:solidFill>
              </a:rPr>
              <a:t>, Volume 17, Issue 1, 1 January 2010, Pages 21–31, </a:t>
            </a:r>
            <a:r>
              <a:rPr lang="en-US" altLang="en-US" sz="1000">
                <a:solidFill>
                  <a:srgbClr val="333333"/>
                </a:solidFill>
                <a:hlinkClick r:id="rId3"/>
              </a:rPr>
              <a:t>https://doi.org/10.1111/j.1708-8305.2009.00352.x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Photographs of six persons (A–F) with skin lesions of Pyemotes ventricosus dermatitis. Note the central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Photographs of six persons (A–F) with skin lesions of Pyemotes ventricosus dermatitis. Note the central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2024-04-26T08:00:35Z</dcterms:modified>
</cp:coreProperties>
</file>