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3A2767-81AE-471F-BD74-612D965581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7164CF-EC28-42A5-AE64-7DAA75F7F2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asymmetric Minsky super-cycle.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Cambridge Political Economy Society.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92335-EBDC-480F-B3F5-0277364213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pe/bzr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Contrib Polit Econ</a:t>
            </a:r>
            <a:r>
              <a:rPr lang="en-US" altLang="en-US" sz="1000">
                <a:solidFill>
                  <a:srgbClr val="333333"/>
                </a:solidFill>
              </a:rPr>
              <a:t>, Volume 30, Issue 1, June 2011, Pages 31–46,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https://doi.org/10.1093/cpe/bzr004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An asymmetric Minsky super-cycle.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An asymmetric Minsky super-cycle.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2024-04-27T03:25:33Z</dcterms:modified>
</cp:coreProperties>
</file>