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F5B337-4FCF-4D48-BB90-8DAAABF4B15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A12B78F-B67E-4962-B9D4-293D501F332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Comparison of the effects the MHC appeared to have on the scorings of 18
scents that were presented in both studies, shown for the two most common HLAs
A2 (A) and A1 (B), and for the two potential haplotypes A1B8 (C) and A3B7D15
(D). The figure shows the differences in the scorings of scent pleasantness
(mean scoring of persons that possessed a given HLA or antigen combination
minus mean scoring of persons that did not possess the HLA or antigen
combination), that is, positive values for a given scent indicate a preference
for the scent by those that possess a given MHC specifity relative to those
who do not possess it, while negative values indicate the contrary. The
figures also give the regression lines, the Pearson's rs and the
corresponding directed p-values; we use directed instead of
one-tailed tests to avoid inflation of the alpha value
(Rice and Gaines, 1994). See Table 1 for more information
about the 18 scents.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International Society of Behavioral
Ecology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875573-631D-426F-A4C5-2E4D61BB3CA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eheco/12.2.14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Behav Ecol</a:t>
            </a:r>
            <a:r>
              <a:rPr lang="en-US" altLang="en-US" sz="1000">
                <a:solidFill>
                  <a:srgbClr val="333333"/>
                </a:solidFill>
              </a:rPr>
              <a:t>, Volume 12, Issue 2, March 2001, Pages 140–149, </a:t>
            </a:r>
            <a:r>
              <a:rPr lang="en-US" altLang="en-US" sz="1000">
                <a:solidFill>
                  <a:srgbClr val="333333"/>
                </a:solidFill>
                <a:hlinkClick r:id="rId3"/>
              </a:rPr>
              <a:t>https://doi.org/10.1093/beheco/12.2.140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Comparison of the effects the MHC appeared to have on the scorings of 18
scents that were presented in both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Comparison of the effects the MHC appeared to have on the scorings of 18
scents that were presented in both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2024-09-19T09:10:46Z</dcterms:modified>
</cp:coreProperties>
</file>