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22D2F-2A47-4E3D-8CAF-47323B4C0F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A9E37-C882-441D-843F-DFFDE9D47D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2D-gels to illustrate ventricular myosin light chain 2 (MLC-2) composition in donor (A) and failing (B) ventricular tissue. MLC-2 was less phosphorylated in the failing heart. IEF, isoelectric focussing; TnT and TnTP, unphosphorylated and monophosphorylated troponin T; MLC-1, ventricular light chain 1; MLC-2, ventricular light chain 2 composed of two isoforms (MLC-2 and MLC-2*), which are both partly phosphorylated (MLC-2P and MLC-2*P, respectively). (C) A negative correlation was present between Ca2+-sensitivity of the contractile apparatus (pCa50) and percentage MLC-2 phosphorylation: pCa50=(5.44±0.07)−(0.005±0.002)·% phosphorylated MLC-2 (R = −0.53, P&lt;0.05). ICM, DCM and UCM represent ischaemic, dilated and unknown cardiomyopathy,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BFE2C8-4C61-4325-A30E-4828B58C0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606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2003,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https://doi.org/10.1016/S0008-6363(02)00606-5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2D-gels to illustrate ventricular myosin light chain 2 (MLC-2) composition in donor (A) and failing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2D-gels to illustrate ventricular myosin light chain 2 (MLC-2) composition in donor (A) and failing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2024-04-26T13:44:20Z</dcterms:modified>
</cp:coreProperties>
</file>