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66158E-EB9D-49F7-B68C-249956EA1D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281136-95E6-4E25-B2AA-6FA47E7044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Case 2c-HRP: Distribution of labeled cells and terminals following an injection of HRP into the central lower field representation of V4. On the lateral view of the hemisphere and on the 2-dimensional map, labeling of both cells and terminals is shown in gray, whereas labeling of cells without terminals is shown as dots. The receptive field recorded at the injection site is shown in black and the portion of the visual field corresponding to the back-transformation of the projection to V2 are shown in gray at bottom. For other conventions, see Figures 1, 2,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97F787-D5F0-412A-97FF-BDED6D54AF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477–499, </a:t>
            </a:r>
            <a:r>
              <a:rPr lang="en-US" altLang="en-US" sz="1000">
                <a:solidFill>
                  <a:srgbClr val="333333"/>
                </a:solidFill>
                <a:hlinkClick r:id="rId3"/>
              </a:rPr>
              <a:t>https://doi.org/10.1093/cercor/bhm061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Case 2c-HRP: Distribution of labeled cells and terminals following an injection of HRP into the central lower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Case 2c-HRP: Distribution of labeled cells and terminals following an injection of HRP into the central lower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2024-04-26T16:43:41Z</dcterms:modified>
</cp:coreProperties>
</file>