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0F28A-ED1A-43ED-A234-D3D41CB995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D756F-7D94-425E-8B8A-B81A33B87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increases BACE1 levels in APP23 mice as early as 6 months of age. (A) BACE1 levels began to increase in APP23/TNFRII−/− mice at 6-, 9- and 12-months old. (B). There was no significant difference in BACE1 enzymatic activity between WT and APP23 mice. However, increased BACE1 enzymatic activity was observed at 6 months in APP23/TNFRII−/− mice compared with APP23 mice. This difference lasted until 12 months of age. (C). RT-PCR showed increased BACE1 levels in 6-, 9- and 12-months-old APP23/TNFRII−/− mice compared with APP23 mice. Mouse s18 was used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A2CA8-2755-4287-A83A-DA8042949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TNFRII deletion increases BACE1 levels in APP23 mice as early as 6 months of age. (A) BACE1 levels began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TNFRII deletion increases BACE1 levels in APP23 mice as early as 6 months of age. (A) BACE1 levels began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2024-09-19T07:55:53Z</dcterms:modified>
</cp:coreProperties>
</file>