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7A7678-CDC1-4716-8ADB-F87075CD073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B55621-8770-4735-8DB8-6F5C89FAE3C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TNFRII deletion increases BACE1 levels in APP23 mice as early as 6 months of age. (A) BACE1 levels began to increase in APP23/TNFRII−/− mice at 6-, 9- and 12-months old. (B). There was no significant difference in BACE1 enzymatic activity between WT and APP23 mice. However, increased BACE1 enzymatic activity was observed at 6 months in APP23/TNFRII−/− mice compared with APP23 mice. This difference lasted until 12 months of age. (C). RT-PCR showed increased BACE1 levels in 6-, 9- and 12-months-old APP23/TNFRII−/− mice compared with APP23 mice. Mouse s18 was used as a loading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CEC94C-C26B-403F-BFA2-0D41B16C729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2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18, 15 September 2014, Pages 4906–4918,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https://doi.org/10.1093/hmg/ddu206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TNFRII deletion increases BACE1 levels in APP23 mice as early as 6 months of age. (A) BACE1 levels began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TNFRII deletion increases BACE1 levels in APP23 mice as early as 6 months of age. (A) BACE1 levels began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2024-09-20T05:27:00Z</dcterms:modified>
</cp:coreProperties>
</file>