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5DB76F-FA39-4EA5-8C59-1D2A7CCAC3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865897-6185-4B96-B6DC-8C2A0F7492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number of triple absorber groups in the real absorbers compared to the number found in random absorber sets for three maximum velocity differences between the absorber group members. The histograms show triple groups in the random sets and the vertical line shows the triple groups in the real absorbers. The probability of matching or exceeding the number of triples in the real absorbers based on the distribution of the random absorbers is shown on each panel. There is marginal evidence for an excess of triple absorber groups identified using vmax = 200 km s−1 (significance of 94.7 per cent).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F7579E-28A4-4E16-9A8A-18174A3AD1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596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2, February 2010, Pages 1273–1306, </a:t>
            </a:r>
            <a:r>
              <a:rPr lang="en-US" altLang="en-US" sz="1000">
                <a:solidFill>
                  <a:srgbClr val="333333"/>
                </a:solidFill>
                <a:hlinkClick r:id="rId3"/>
              </a:rPr>
              <a:t>https://doi.org/10.1111/j.1365-2966.2009.15963.x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number of triple absorber groups in the real absorbers compared to the number found in random absorber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number of triple absorber groups in the real absorbers compared to the number found in random absorber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2024-04-26T03:19:06Z</dcterms:modified>
</cp:coreProperties>
</file>