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839B0-27EB-4B69-9484-A1071CACD6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8CAD7-9236-484E-97B1-B4A5038A60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Wiener filters  in Fourier space for standard candles/sirens at redshift zS = 1.5 and convergence reconstructed from the shear (solid line) or the shear and flexion (dashed line) from an advanced survey with galaxy density ngal = 100 arcmin−2 and median redshift zmedian = 1.5 (a) and a futuristic survey with ngal = 500 arcmin−2 and zmedian = 1.8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BB268-4B84-461E-82E5-E94CDDCC6C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 </a:t>
            </a:r>
            <a:r>
              <a:rPr lang="en-US" altLang="en-US" b="0"/>
              <a:t>Wiener filters  in Fourier space for standard candles/sirens at redshift z</a:t>
            </a:r>
            <a:r>
              <a:rPr lang="en-US" altLang="en-US" b="0" baseline="-25000"/>
              <a:t>S</a:t>
            </a:r>
            <a:r>
              <a:rPr lang="en-US" altLang="en-US" b="0"/>
              <a:t> = 1.5 and convergence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 Wiener filters  in Fourier space for standard candles/sirens at redshift zS = 1.5 and convergence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2024-04-26T20:10:10Z</dcterms:modified>
</cp:coreProperties>
</file>